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26"/>
  </p:notesMasterIdLst>
  <p:sldIdLst>
    <p:sldId id="405" r:id="rId2"/>
    <p:sldId id="290" r:id="rId3"/>
    <p:sldId id="395" r:id="rId4"/>
    <p:sldId id="396" r:id="rId5"/>
    <p:sldId id="406" r:id="rId6"/>
    <p:sldId id="408" r:id="rId7"/>
    <p:sldId id="409" r:id="rId8"/>
    <p:sldId id="410" r:id="rId9"/>
    <p:sldId id="421" r:id="rId10"/>
    <p:sldId id="411" r:id="rId11"/>
    <p:sldId id="412" r:id="rId12"/>
    <p:sldId id="413" r:id="rId13"/>
    <p:sldId id="422" r:id="rId14"/>
    <p:sldId id="414" r:id="rId15"/>
    <p:sldId id="415" r:id="rId16"/>
    <p:sldId id="416" r:id="rId17"/>
    <p:sldId id="423" r:id="rId18"/>
    <p:sldId id="417" r:id="rId19"/>
    <p:sldId id="419" r:id="rId20"/>
    <p:sldId id="418" r:id="rId21"/>
    <p:sldId id="420" r:id="rId22"/>
    <p:sldId id="425" r:id="rId23"/>
    <p:sldId id="424" r:id="rId24"/>
    <p:sldId id="391" r:id="rId2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81" d="100"/>
          <a:sy n="81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74" y="1484416"/>
            <a:ext cx="9906000" cy="369322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with the</a:t>
            </a:r>
            <a:br>
              <a:rPr lang="en-US" sz="4800" dirty="0"/>
            </a:br>
            <a:r>
              <a:rPr lang="en-US" sz="4800" dirty="0"/>
              <a:t>Whiteboard</a:t>
            </a:r>
            <a:br>
              <a:rPr lang="en-US" sz="4800" dirty="0"/>
            </a:br>
            <a:r>
              <a:rPr lang="en-US" sz="4800" dirty="0"/>
              <a:t>Part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64458-E54F-3E6C-AF11-E2A32801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6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87F3-0534-0125-E50A-3229C844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Generating Sticky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44B96-7E77-28F8-8CC0-68383EA2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70" y="2294139"/>
            <a:ext cx="8015084" cy="33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D74-10B1-1EEA-E161-37D13958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9" y="2073897"/>
            <a:ext cx="9906000" cy="2018957"/>
          </a:xfrm>
        </p:spPr>
        <p:txBody>
          <a:bodyPr>
            <a:normAutofit/>
          </a:bodyPr>
          <a:lstStyle/>
          <a:p>
            <a:r>
              <a:rPr lang="en-US" sz="4800" dirty="0"/>
              <a:t>Generate</a:t>
            </a:r>
            <a:br>
              <a:rPr lang="en-US" sz="4800" dirty="0"/>
            </a:br>
            <a:r>
              <a:rPr lang="en-US" sz="4800" dirty="0"/>
              <a:t>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FEDEC-8EDA-F5A2-D9B3-B0B5BE0A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5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DFEBF-5A1F-70D1-09B4-1A832B24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86" y="493134"/>
            <a:ext cx="9531227" cy="58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C6AC6-F9E7-8FEA-BE32-41C47588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45" y="1587372"/>
            <a:ext cx="8087710" cy="3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2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832-2686-DE97-6A7C-3AD090CF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Generate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969FF-E762-F911-CD73-D18E442A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62" y="1894846"/>
            <a:ext cx="5174275" cy="39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2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D74-10B1-1EEA-E161-37D13958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9" y="2073897"/>
            <a:ext cx="9906000" cy="2018957"/>
          </a:xfrm>
        </p:spPr>
        <p:txBody>
          <a:bodyPr>
            <a:normAutofit/>
          </a:bodyPr>
          <a:lstStyle/>
          <a:p>
            <a:r>
              <a:rPr lang="en-US" sz="4800" dirty="0"/>
              <a:t>Generate</a:t>
            </a:r>
            <a:br>
              <a:rPr lang="en-US" sz="4800" dirty="0"/>
            </a:br>
            <a:r>
              <a:rPr lang="en-US" sz="4800" dirty="0"/>
              <a:t>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9A072-E201-9312-17A3-BE3F04F9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7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AA9D8-9428-D892-C1A9-2DDC71B7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2" y="800146"/>
            <a:ext cx="10515416" cy="52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40238-C9F3-8E82-3B30-07CA5E00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7" y="1964881"/>
            <a:ext cx="10445506" cy="29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D2-38E7-739D-88C2-18F2EC2E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Generate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F12E1-08F0-06EC-AC6D-BECD1A37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79" y="1837014"/>
            <a:ext cx="6507841" cy="46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D74-10B1-1EEA-E161-37D13958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9" y="2073897"/>
            <a:ext cx="9906000" cy="2018957"/>
          </a:xfrm>
        </p:spPr>
        <p:txBody>
          <a:bodyPr>
            <a:normAutofit/>
          </a:bodyPr>
          <a:lstStyle/>
          <a:p>
            <a:r>
              <a:rPr lang="en-US" sz="4800" dirty="0"/>
              <a:t>Generate</a:t>
            </a:r>
            <a:br>
              <a:rPr lang="en-US" sz="4800" dirty="0"/>
            </a:br>
            <a:r>
              <a:rPr lang="en-US" sz="4800" dirty="0" err="1"/>
              <a:t>mindmap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264AF-4B11-E9C1-34E4-86AE52988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9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0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43951"/>
            <a:ext cx="10622603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“Zoom meetings are like a rollercoaster of emotions: from excitement when someone joins to relief when it finally ends.”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C9AA1-D567-6EDF-D8F5-8BC7CB33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6" y="942372"/>
            <a:ext cx="10587507" cy="49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3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5597-5517-DA5D-A017-10F9FAC7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Generate </a:t>
            </a:r>
            <a:r>
              <a:rPr lang="en-US" sz="4800" dirty="0" err="1"/>
              <a:t>Mindmap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F599C-BB98-D519-0B64-471FE536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59" y="2097088"/>
            <a:ext cx="8036105" cy="42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54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D74-10B1-1EEA-E161-37D13958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9" y="2073897"/>
            <a:ext cx="9906000" cy="2018957"/>
          </a:xfrm>
        </p:spPr>
        <p:txBody>
          <a:bodyPr>
            <a:normAutofit/>
          </a:bodyPr>
          <a:lstStyle/>
          <a:p>
            <a:r>
              <a:rPr lang="en-US" sz="4800" dirty="0"/>
              <a:t>Generate</a:t>
            </a:r>
            <a:br>
              <a:rPr lang="en-US" sz="4800" dirty="0"/>
            </a:br>
            <a:r>
              <a:rPr lang="en-US" sz="4800" dirty="0"/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398E-8419-2868-8014-DCEBD2B3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5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6A6A-45E0-5251-F5BD-75C91FC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Generate 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E9E4B-614D-30F5-BF74-A5F76DA4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95" y="1883332"/>
            <a:ext cx="5649410" cy="41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63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21FC71-28D8-6962-97D6-A410DBF080AA}"/>
              </a:ext>
            </a:extLst>
          </p:cNvPr>
          <p:cNvGrpSpPr/>
          <p:nvPr/>
        </p:nvGrpSpPr>
        <p:grpSpPr>
          <a:xfrm>
            <a:off x="0" y="1707437"/>
            <a:ext cx="12192000" cy="3443127"/>
            <a:chOff x="0" y="851732"/>
            <a:chExt cx="12192000" cy="3443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55ED39-DD40-97AF-382E-08A99BC1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379" y="851732"/>
              <a:ext cx="9709241" cy="14215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D347EB-4A44-9E00-0747-A1F496BC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63140"/>
              <a:ext cx="12192000" cy="1731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1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B07FE-2737-51E7-EEFB-B312E099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09" y="477431"/>
            <a:ext cx="10098581" cy="5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D74-10B1-1EEA-E161-37D13958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9" y="2073897"/>
            <a:ext cx="9906000" cy="2018957"/>
          </a:xfrm>
        </p:spPr>
        <p:txBody>
          <a:bodyPr>
            <a:normAutofit/>
          </a:bodyPr>
          <a:lstStyle/>
          <a:p>
            <a:r>
              <a:rPr lang="en-US" sz="4800" dirty="0"/>
              <a:t>Generate</a:t>
            </a:r>
            <a:br>
              <a:rPr lang="en-US" sz="4800" dirty="0"/>
            </a:br>
            <a:r>
              <a:rPr lang="en-US" sz="4800" dirty="0"/>
              <a:t>Sticky 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2042A-19E3-2589-4642-4F446FD2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1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4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BDC79-F946-3FB2-8C69-08060BCB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97" y="904713"/>
            <a:ext cx="10367605" cy="5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CD1F1-EB05-F87D-C0D0-A5C757F6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73" y="1827901"/>
            <a:ext cx="10818854" cy="32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76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8603</TotalTime>
  <Words>288</Words>
  <Application>Microsoft Office PowerPoint</Application>
  <PresentationFormat>Widescreen</PresentationFormat>
  <Paragraphs>33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Using Zoom AI Companion with the Whiteboard Part 5</vt:lpstr>
      <vt:lpstr>PowerPoint Presentation</vt:lpstr>
      <vt:lpstr>PowerPoint Presentation</vt:lpstr>
      <vt:lpstr>Membership has its privileges</vt:lpstr>
      <vt:lpstr>PowerPoint Presentation</vt:lpstr>
      <vt:lpstr>PowerPoint Presentation</vt:lpstr>
      <vt:lpstr>Generate Sticky Notes</vt:lpstr>
      <vt:lpstr>PowerPoint Presentation</vt:lpstr>
      <vt:lpstr>PowerPoint Presentation</vt:lpstr>
      <vt:lpstr>Demo: Generating Sticky Notes</vt:lpstr>
      <vt:lpstr>Generate tables</vt:lpstr>
      <vt:lpstr>PowerPoint Presentation</vt:lpstr>
      <vt:lpstr>PowerPoint Presentation</vt:lpstr>
      <vt:lpstr>Demo: Generate Tables</vt:lpstr>
      <vt:lpstr>Generate Text</vt:lpstr>
      <vt:lpstr>PowerPoint Presentation</vt:lpstr>
      <vt:lpstr>PowerPoint Presentation</vt:lpstr>
      <vt:lpstr>Demo: Generate Text</vt:lpstr>
      <vt:lpstr>Generate mindmap</vt:lpstr>
      <vt:lpstr>PowerPoint Presentation</vt:lpstr>
      <vt:lpstr>Demo: Generate Mindmap</vt:lpstr>
      <vt:lpstr>Generate Flow Chart</vt:lpstr>
      <vt:lpstr>Demo: Generate Flow 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Zoom AI Companion with the Whiteboard Part 5</dc:title>
  <cp:lastModifiedBy>Zain Naboulsi</cp:lastModifiedBy>
  <cp:revision>6</cp:revision>
  <cp:lastPrinted>2024-03-11T13:51:07Z</cp:lastPrinted>
  <dcterms:created xsi:type="dcterms:W3CDTF">2023-10-26T23:38:07Z</dcterms:created>
  <dcterms:modified xsi:type="dcterms:W3CDTF">2024-04-25T15:25:16Z</dcterms:modified>
</cp:coreProperties>
</file>